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4"/>
  </p:sldMasterIdLst>
  <p:notesMasterIdLst>
    <p:notesMasterId r:id="rId20"/>
  </p:notesMasterIdLst>
  <p:sldIdLst>
    <p:sldId id="282" r:id="rId5"/>
    <p:sldId id="296" r:id="rId6"/>
    <p:sldId id="283" r:id="rId7"/>
    <p:sldId id="284" r:id="rId8"/>
    <p:sldId id="285" r:id="rId9"/>
    <p:sldId id="286" r:id="rId10"/>
    <p:sldId id="287" r:id="rId11"/>
    <p:sldId id="288" r:id="rId12"/>
    <p:sldId id="290" r:id="rId13"/>
    <p:sldId id="289" r:id="rId14"/>
    <p:sldId id="291" r:id="rId15"/>
    <p:sldId id="292" r:id="rId16"/>
    <p:sldId id="293" r:id="rId17"/>
    <p:sldId id="294" r:id="rId18"/>
    <p:sldId id="29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822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F716AE-A21C-4728-BB72-0728E2635F74}" v="30" dt="2026-05-05T14:29:34.5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Ward" userId="72f667c1-3f67-494c-b93b-8b0458df6de6" providerId="ADAL" clId="{3B850C4D-02BF-4058-A306-D17E9446A539}"/>
    <pc:docChg chg="undo custSel addSld delSld modSld modMainMaster">
      <pc:chgData name="Andrew Ward" userId="72f667c1-3f67-494c-b93b-8b0458df6de6" providerId="ADAL" clId="{3B850C4D-02BF-4058-A306-D17E9446A539}" dt="2026-05-05T14:32:12.016" v="2442" actId="27636"/>
      <pc:docMkLst>
        <pc:docMk/>
      </pc:docMkLst>
      <pc:sldChg chg="modSp del modAnim">
        <pc:chgData name="Andrew Ward" userId="72f667c1-3f67-494c-b93b-8b0458df6de6" providerId="ADAL" clId="{3B850C4D-02BF-4058-A306-D17E9446A539}" dt="2026-05-05T13:32:56.974" v="1184" actId="47"/>
        <pc:sldMkLst>
          <pc:docMk/>
          <pc:sldMk cId="3885721211" sldId="274"/>
        </pc:sldMkLst>
        <pc:spChg chg="mod">
          <ac:chgData name="Andrew Ward" userId="72f667c1-3f67-494c-b93b-8b0458df6de6" providerId="ADAL" clId="{3B850C4D-02BF-4058-A306-D17E9446A539}" dt="2026-05-05T13:32:55.259" v="1183" actId="6549"/>
          <ac:spMkLst>
            <pc:docMk/>
            <pc:sldMk cId="3885721211" sldId="274"/>
            <ac:spMk id="3" creationId="{D5B48EB3-BC70-48AE-A402-8D9F574E2EF0}"/>
          </ac:spMkLst>
        </pc:spChg>
      </pc:sldChg>
      <pc:sldChg chg="addSp modSp new mod modClrScheme chgLayout">
        <pc:chgData name="Andrew Ward" userId="72f667c1-3f67-494c-b93b-8b0458df6de6" providerId="ADAL" clId="{3B850C4D-02BF-4058-A306-D17E9446A539}" dt="2026-05-01T13:31:32.244" v="33" actId="20577"/>
        <pc:sldMkLst>
          <pc:docMk/>
          <pc:sldMk cId="3410598533" sldId="282"/>
        </pc:sldMkLst>
        <pc:spChg chg="add mod">
          <ac:chgData name="Andrew Ward" userId="72f667c1-3f67-494c-b93b-8b0458df6de6" providerId="ADAL" clId="{3B850C4D-02BF-4058-A306-D17E9446A539}" dt="2026-05-01T13:31:32.244" v="33" actId="20577"/>
          <ac:spMkLst>
            <pc:docMk/>
            <pc:sldMk cId="3410598533" sldId="282"/>
            <ac:spMk id="2" creationId="{8ACD913D-75D7-5430-A5CD-AE8B12D2F316}"/>
          </ac:spMkLst>
        </pc:spChg>
        <pc:spChg chg="add mod">
          <ac:chgData name="Andrew Ward" userId="72f667c1-3f67-494c-b93b-8b0458df6de6" providerId="ADAL" clId="{3B850C4D-02BF-4058-A306-D17E9446A539}" dt="2026-05-01T13:31:25.840" v="13" actId="700"/>
          <ac:spMkLst>
            <pc:docMk/>
            <pc:sldMk cId="3410598533" sldId="282"/>
            <ac:spMk id="3" creationId="{F839A48E-3328-380E-AF79-690BDDFA7159}"/>
          </ac:spMkLst>
        </pc:spChg>
      </pc:sldChg>
      <pc:sldChg chg="modSp new mod">
        <pc:chgData name="Andrew Ward" userId="72f667c1-3f67-494c-b93b-8b0458df6de6" providerId="ADAL" clId="{3B850C4D-02BF-4058-A306-D17E9446A539}" dt="2026-05-05T14:04:41.159" v="1860" actId="27636"/>
        <pc:sldMkLst>
          <pc:docMk/>
          <pc:sldMk cId="2494636791" sldId="283"/>
        </pc:sldMkLst>
        <pc:spChg chg="mod">
          <ac:chgData name="Andrew Ward" userId="72f667c1-3f67-494c-b93b-8b0458df6de6" providerId="ADAL" clId="{3B850C4D-02BF-4058-A306-D17E9446A539}" dt="2026-05-05T14:04:41.159" v="1860" actId="27636"/>
          <ac:spMkLst>
            <pc:docMk/>
            <pc:sldMk cId="2494636791" sldId="283"/>
            <ac:spMk id="2" creationId="{188EBF72-877C-D004-25C8-F7564B7568A0}"/>
          </ac:spMkLst>
        </pc:spChg>
        <pc:spChg chg="mod">
          <ac:chgData name="Andrew Ward" userId="72f667c1-3f67-494c-b93b-8b0458df6de6" providerId="ADAL" clId="{3B850C4D-02BF-4058-A306-D17E9446A539}" dt="2026-05-05T13:14:14.598" v="351" actId="20577"/>
          <ac:spMkLst>
            <pc:docMk/>
            <pc:sldMk cId="2494636791" sldId="283"/>
            <ac:spMk id="3" creationId="{9C8F4F62-8A5A-154D-91F8-0BA17AD33512}"/>
          </ac:spMkLst>
        </pc:spChg>
      </pc:sldChg>
      <pc:sldChg chg="modSp add mod">
        <pc:chgData name="Andrew Ward" userId="72f667c1-3f67-494c-b93b-8b0458df6de6" providerId="ADAL" clId="{3B850C4D-02BF-4058-A306-D17E9446A539}" dt="2026-05-05T12:54:40.770" v="220" actId="113"/>
        <pc:sldMkLst>
          <pc:docMk/>
          <pc:sldMk cId="1538816154" sldId="284"/>
        </pc:sldMkLst>
        <pc:spChg chg="mod">
          <ac:chgData name="Andrew Ward" userId="72f667c1-3f67-494c-b93b-8b0458df6de6" providerId="ADAL" clId="{3B850C4D-02BF-4058-A306-D17E9446A539}" dt="2026-05-05T12:54:40.770" v="220" actId="113"/>
          <ac:spMkLst>
            <pc:docMk/>
            <pc:sldMk cId="1538816154" sldId="284"/>
            <ac:spMk id="2" creationId="{3A0E53A6-43C5-D09C-0B3C-5E4560CA4782}"/>
          </ac:spMkLst>
        </pc:spChg>
        <pc:spChg chg="mod">
          <ac:chgData name="Andrew Ward" userId="72f667c1-3f67-494c-b93b-8b0458df6de6" providerId="ADAL" clId="{3B850C4D-02BF-4058-A306-D17E9446A539}" dt="2026-05-05T12:52:31.151" v="177"/>
          <ac:spMkLst>
            <pc:docMk/>
            <pc:sldMk cId="1538816154" sldId="284"/>
            <ac:spMk id="3" creationId="{099DB00F-D08B-4B41-E077-96AC0B75B8B7}"/>
          </ac:spMkLst>
        </pc:spChg>
      </pc:sldChg>
      <pc:sldChg chg="modSp add mod">
        <pc:chgData name="Andrew Ward" userId="72f667c1-3f67-494c-b93b-8b0458df6de6" providerId="ADAL" clId="{3B850C4D-02BF-4058-A306-D17E9446A539}" dt="2026-05-05T12:54:35.461" v="219" actId="113"/>
        <pc:sldMkLst>
          <pc:docMk/>
          <pc:sldMk cId="3003724239" sldId="285"/>
        </pc:sldMkLst>
        <pc:spChg chg="mod">
          <ac:chgData name="Andrew Ward" userId="72f667c1-3f67-494c-b93b-8b0458df6de6" providerId="ADAL" clId="{3B850C4D-02BF-4058-A306-D17E9446A539}" dt="2026-05-05T12:54:35.461" v="219" actId="113"/>
          <ac:spMkLst>
            <pc:docMk/>
            <pc:sldMk cId="3003724239" sldId="285"/>
            <ac:spMk id="2" creationId="{662132E5-288E-6B42-EE12-F25268190023}"/>
          </ac:spMkLst>
        </pc:spChg>
        <pc:spChg chg="mod">
          <ac:chgData name="Andrew Ward" userId="72f667c1-3f67-494c-b93b-8b0458df6de6" providerId="ADAL" clId="{3B850C4D-02BF-4058-A306-D17E9446A539}" dt="2026-05-05T12:53:59.224" v="206"/>
          <ac:spMkLst>
            <pc:docMk/>
            <pc:sldMk cId="3003724239" sldId="285"/>
            <ac:spMk id="3" creationId="{39BB4D29-C016-283D-357A-7AF90BD42281}"/>
          </ac:spMkLst>
        </pc:spChg>
      </pc:sldChg>
      <pc:sldChg chg="modSp add mod">
        <pc:chgData name="Andrew Ward" userId="72f667c1-3f67-494c-b93b-8b0458df6de6" providerId="ADAL" clId="{3B850C4D-02BF-4058-A306-D17E9446A539}" dt="2026-05-05T12:55:05.636" v="228" actId="27636"/>
        <pc:sldMkLst>
          <pc:docMk/>
          <pc:sldMk cId="921540521" sldId="286"/>
        </pc:sldMkLst>
        <pc:spChg chg="mod">
          <ac:chgData name="Andrew Ward" userId="72f667c1-3f67-494c-b93b-8b0458df6de6" providerId="ADAL" clId="{3B850C4D-02BF-4058-A306-D17E9446A539}" dt="2026-05-05T12:55:05.636" v="228" actId="27636"/>
          <ac:spMkLst>
            <pc:docMk/>
            <pc:sldMk cId="921540521" sldId="286"/>
            <ac:spMk id="2" creationId="{17C7B7B9-12A4-429E-B10F-9F18CD331445}"/>
          </ac:spMkLst>
        </pc:spChg>
        <pc:spChg chg="mod">
          <ac:chgData name="Andrew Ward" userId="72f667c1-3f67-494c-b93b-8b0458df6de6" providerId="ADAL" clId="{3B850C4D-02BF-4058-A306-D17E9446A539}" dt="2026-05-05T12:55:00.867" v="225"/>
          <ac:spMkLst>
            <pc:docMk/>
            <pc:sldMk cId="921540521" sldId="286"/>
            <ac:spMk id="3" creationId="{3FA1FFAD-0F71-D028-3A6E-46B86041D160}"/>
          </ac:spMkLst>
        </pc:spChg>
      </pc:sldChg>
      <pc:sldChg chg="modSp add mod">
        <pc:chgData name="Andrew Ward" userId="72f667c1-3f67-494c-b93b-8b0458df6de6" providerId="ADAL" clId="{3B850C4D-02BF-4058-A306-D17E9446A539}" dt="2026-05-05T12:55:51.521" v="233" actId="20577"/>
        <pc:sldMkLst>
          <pc:docMk/>
          <pc:sldMk cId="2964285106" sldId="287"/>
        </pc:sldMkLst>
        <pc:spChg chg="mod">
          <ac:chgData name="Andrew Ward" userId="72f667c1-3f67-494c-b93b-8b0458df6de6" providerId="ADAL" clId="{3B850C4D-02BF-4058-A306-D17E9446A539}" dt="2026-05-05T12:55:51.521" v="233" actId="20577"/>
          <ac:spMkLst>
            <pc:docMk/>
            <pc:sldMk cId="2964285106" sldId="287"/>
            <ac:spMk id="2" creationId="{B6384339-581E-284C-C7B8-126EA009C13F}"/>
          </ac:spMkLst>
        </pc:spChg>
        <pc:spChg chg="mod">
          <ac:chgData name="Andrew Ward" userId="72f667c1-3f67-494c-b93b-8b0458df6de6" providerId="ADAL" clId="{3B850C4D-02BF-4058-A306-D17E9446A539}" dt="2026-05-05T12:55:47.371" v="231"/>
          <ac:spMkLst>
            <pc:docMk/>
            <pc:sldMk cId="2964285106" sldId="287"/>
            <ac:spMk id="3" creationId="{266D6095-1E22-C1D1-B5BC-BDA92D3EDC8F}"/>
          </ac:spMkLst>
        </pc:spChg>
      </pc:sldChg>
      <pc:sldChg chg="modSp add mod">
        <pc:chgData name="Andrew Ward" userId="72f667c1-3f67-494c-b93b-8b0458df6de6" providerId="ADAL" clId="{3B850C4D-02BF-4058-A306-D17E9446A539}" dt="2026-05-05T14:32:12.016" v="2442" actId="27636"/>
        <pc:sldMkLst>
          <pc:docMk/>
          <pc:sldMk cId="2769283754" sldId="288"/>
        </pc:sldMkLst>
        <pc:spChg chg="mod">
          <ac:chgData name="Andrew Ward" userId="72f667c1-3f67-494c-b93b-8b0458df6de6" providerId="ADAL" clId="{3B850C4D-02BF-4058-A306-D17E9446A539}" dt="2026-05-05T14:32:12.016" v="2442" actId="27636"/>
          <ac:spMkLst>
            <pc:docMk/>
            <pc:sldMk cId="2769283754" sldId="288"/>
            <ac:spMk id="2" creationId="{D4E70B68-7FE1-5CA4-9578-3F4FC354C18B}"/>
          </ac:spMkLst>
        </pc:spChg>
        <pc:spChg chg="mod">
          <ac:chgData name="Andrew Ward" userId="72f667c1-3f67-494c-b93b-8b0458df6de6" providerId="ADAL" clId="{3B850C4D-02BF-4058-A306-D17E9446A539}" dt="2026-05-05T12:56:07.569" v="246" actId="20577"/>
          <ac:spMkLst>
            <pc:docMk/>
            <pc:sldMk cId="2769283754" sldId="288"/>
            <ac:spMk id="3" creationId="{1ECCDCA2-114B-4EA6-7CD7-F67251713C5C}"/>
          </ac:spMkLst>
        </pc:spChg>
      </pc:sldChg>
      <pc:sldChg chg="modSp add mod">
        <pc:chgData name="Andrew Ward" userId="72f667c1-3f67-494c-b93b-8b0458df6de6" providerId="ADAL" clId="{3B850C4D-02BF-4058-A306-D17E9446A539}" dt="2026-05-05T14:28:46.226" v="2062" actId="6549"/>
        <pc:sldMkLst>
          <pc:docMk/>
          <pc:sldMk cId="525692314" sldId="289"/>
        </pc:sldMkLst>
        <pc:spChg chg="mod">
          <ac:chgData name="Andrew Ward" userId="72f667c1-3f67-494c-b93b-8b0458df6de6" providerId="ADAL" clId="{3B850C4D-02BF-4058-A306-D17E9446A539}" dt="2026-05-05T14:28:46.226" v="2062" actId="6549"/>
          <ac:spMkLst>
            <pc:docMk/>
            <pc:sldMk cId="525692314" sldId="289"/>
            <ac:spMk id="2" creationId="{B738CA71-DC70-929D-C6B2-E8388A8D89C5}"/>
          </ac:spMkLst>
        </pc:spChg>
        <pc:spChg chg="mod">
          <ac:chgData name="Andrew Ward" userId="72f667c1-3f67-494c-b93b-8b0458df6de6" providerId="ADAL" clId="{3B850C4D-02BF-4058-A306-D17E9446A539}" dt="2026-05-05T13:26:16.738" v="1018" actId="20577"/>
          <ac:spMkLst>
            <pc:docMk/>
            <pc:sldMk cId="525692314" sldId="289"/>
            <ac:spMk id="3" creationId="{9B9BD7CD-3A7E-F8EF-9149-1FE0A1C589A8}"/>
          </ac:spMkLst>
        </pc:spChg>
      </pc:sldChg>
      <pc:sldChg chg="addSp delSp modSp new del mod modClrScheme chgLayout">
        <pc:chgData name="Andrew Ward" userId="72f667c1-3f67-494c-b93b-8b0458df6de6" providerId="ADAL" clId="{3B850C4D-02BF-4058-A306-D17E9446A539}" dt="2026-05-05T13:14:30.440" v="354" actId="47"/>
        <pc:sldMkLst>
          <pc:docMk/>
          <pc:sldMk cId="3402646819" sldId="290"/>
        </pc:sldMkLst>
        <pc:spChg chg="del mod ord">
          <ac:chgData name="Andrew Ward" userId="72f667c1-3f67-494c-b93b-8b0458df6de6" providerId="ADAL" clId="{3B850C4D-02BF-4058-A306-D17E9446A539}" dt="2026-05-05T13:13:41.253" v="299" actId="700"/>
          <ac:spMkLst>
            <pc:docMk/>
            <pc:sldMk cId="3402646819" sldId="290"/>
            <ac:spMk id="2" creationId="{8AA080FB-5DF1-8D54-3A73-F604AC0586A3}"/>
          </ac:spMkLst>
        </pc:spChg>
        <pc:spChg chg="del mod ord">
          <ac:chgData name="Andrew Ward" userId="72f667c1-3f67-494c-b93b-8b0458df6de6" providerId="ADAL" clId="{3B850C4D-02BF-4058-A306-D17E9446A539}" dt="2026-05-05T13:13:41.253" v="299" actId="700"/>
          <ac:spMkLst>
            <pc:docMk/>
            <pc:sldMk cId="3402646819" sldId="290"/>
            <ac:spMk id="3" creationId="{BD1E2441-D96B-B0EC-C639-3AAFB50E0103}"/>
          </ac:spMkLst>
        </pc:spChg>
        <pc:spChg chg="add mod ord">
          <ac:chgData name="Andrew Ward" userId="72f667c1-3f67-494c-b93b-8b0458df6de6" providerId="ADAL" clId="{3B850C4D-02BF-4058-A306-D17E9446A539}" dt="2026-05-05T13:13:48.034" v="312" actId="20577"/>
          <ac:spMkLst>
            <pc:docMk/>
            <pc:sldMk cId="3402646819" sldId="290"/>
            <ac:spMk id="4" creationId="{B6D11272-406A-DD4D-961B-CC69A292C5BD}"/>
          </ac:spMkLst>
        </pc:spChg>
        <pc:spChg chg="add mod ord">
          <ac:chgData name="Andrew Ward" userId="72f667c1-3f67-494c-b93b-8b0458df6de6" providerId="ADAL" clId="{3B850C4D-02BF-4058-A306-D17E9446A539}" dt="2026-05-05T13:14:08.807" v="346" actId="21"/>
          <ac:spMkLst>
            <pc:docMk/>
            <pc:sldMk cId="3402646819" sldId="290"/>
            <ac:spMk id="5" creationId="{2F0C88C1-980A-1B9D-A868-6389548D49C0}"/>
          </ac:spMkLst>
        </pc:spChg>
      </pc:sldChg>
      <pc:sldChg chg="modSp add mod">
        <pc:chgData name="Andrew Ward" userId="72f667c1-3f67-494c-b93b-8b0458df6de6" providerId="ADAL" clId="{3B850C4D-02BF-4058-A306-D17E9446A539}" dt="2026-05-05T14:28:28.631" v="2061" actId="20577"/>
        <pc:sldMkLst>
          <pc:docMk/>
          <pc:sldMk cId="3972087725" sldId="290"/>
        </pc:sldMkLst>
        <pc:spChg chg="mod">
          <ac:chgData name="Andrew Ward" userId="72f667c1-3f67-494c-b93b-8b0458df6de6" providerId="ADAL" clId="{3B850C4D-02BF-4058-A306-D17E9446A539}" dt="2026-05-05T14:28:28.631" v="2061" actId="20577"/>
          <ac:spMkLst>
            <pc:docMk/>
            <pc:sldMk cId="3972087725" sldId="290"/>
            <ac:spMk id="2" creationId="{4902DD86-719E-1709-4530-5B0BA2CE8BF6}"/>
          </ac:spMkLst>
        </pc:spChg>
        <pc:spChg chg="mod">
          <ac:chgData name="Andrew Ward" userId="72f667c1-3f67-494c-b93b-8b0458df6de6" providerId="ADAL" clId="{3B850C4D-02BF-4058-A306-D17E9446A539}" dt="2026-05-05T13:24:37.272" v="880" actId="20577"/>
          <ac:spMkLst>
            <pc:docMk/>
            <pc:sldMk cId="3972087725" sldId="290"/>
            <ac:spMk id="3" creationId="{FCA7980E-50A2-0AC1-C78C-E29D6413B950}"/>
          </ac:spMkLst>
        </pc:spChg>
      </pc:sldChg>
      <pc:sldChg chg="modSp add mod">
        <pc:chgData name="Andrew Ward" userId="72f667c1-3f67-494c-b93b-8b0458df6de6" providerId="ADAL" clId="{3B850C4D-02BF-4058-A306-D17E9446A539}" dt="2026-05-05T14:29:27.349" v="2158" actId="20577"/>
        <pc:sldMkLst>
          <pc:docMk/>
          <pc:sldMk cId="2672036227" sldId="291"/>
        </pc:sldMkLst>
        <pc:spChg chg="mod">
          <ac:chgData name="Andrew Ward" userId="72f667c1-3f67-494c-b93b-8b0458df6de6" providerId="ADAL" clId="{3B850C4D-02BF-4058-A306-D17E9446A539}" dt="2026-05-05T14:29:27.349" v="2158" actId="20577"/>
          <ac:spMkLst>
            <pc:docMk/>
            <pc:sldMk cId="2672036227" sldId="291"/>
            <ac:spMk id="2" creationId="{F77EB86F-8175-B7EF-CA7D-6488D6709CD1}"/>
          </ac:spMkLst>
        </pc:spChg>
        <pc:spChg chg="mod">
          <ac:chgData name="Andrew Ward" userId="72f667c1-3f67-494c-b93b-8b0458df6de6" providerId="ADAL" clId="{3B850C4D-02BF-4058-A306-D17E9446A539}" dt="2026-05-05T13:28:38.840" v="1084"/>
          <ac:spMkLst>
            <pc:docMk/>
            <pc:sldMk cId="2672036227" sldId="291"/>
            <ac:spMk id="3" creationId="{A53F2231-547C-1F84-5A44-FB02A352B9D4}"/>
          </ac:spMkLst>
        </pc:spChg>
      </pc:sldChg>
      <pc:sldChg chg="modSp add mod">
        <pc:chgData name="Andrew Ward" userId="72f667c1-3f67-494c-b93b-8b0458df6de6" providerId="ADAL" clId="{3B850C4D-02BF-4058-A306-D17E9446A539}" dt="2026-05-05T14:30:00.039" v="2237" actId="20577"/>
        <pc:sldMkLst>
          <pc:docMk/>
          <pc:sldMk cId="2175949381" sldId="292"/>
        </pc:sldMkLst>
        <pc:spChg chg="mod">
          <ac:chgData name="Andrew Ward" userId="72f667c1-3f67-494c-b93b-8b0458df6de6" providerId="ADAL" clId="{3B850C4D-02BF-4058-A306-D17E9446A539}" dt="2026-05-05T14:30:00.039" v="2237" actId="20577"/>
          <ac:spMkLst>
            <pc:docMk/>
            <pc:sldMk cId="2175949381" sldId="292"/>
            <ac:spMk id="2" creationId="{3A1894D7-E6A6-8FAA-3205-59767E0BE6DC}"/>
          </ac:spMkLst>
        </pc:spChg>
        <pc:spChg chg="mod">
          <ac:chgData name="Andrew Ward" userId="72f667c1-3f67-494c-b93b-8b0458df6de6" providerId="ADAL" clId="{3B850C4D-02BF-4058-A306-D17E9446A539}" dt="2026-05-05T13:28:58.569" v="1094"/>
          <ac:spMkLst>
            <pc:docMk/>
            <pc:sldMk cId="2175949381" sldId="292"/>
            <ac:spMk id="3" creationId="{1013D9E5-3F35-9532-49C5-BA869E7DE681}"/>
          </ac:spMkLst>
        </pc:spChg>
      </pc:sldChg>
      <pc:sldChg chg="modSp add mod">
        <pc:chgData name="Andrew Ward" userId="72f667c1-3f67-494c-b93b-8b0458df6de6" providerId="ADAL" clId="{3B850C4D-02BF-4058-A306-D17E9446A539}" dt="2026-05-05T14:30:53.599" v="2350" actId="20577"/>
        <pc:sldMkLst>
          <pc:docMk/>
          <pc:sldMk cId="1192911233" sldId="293"/>
        </pc:sldMkLst>
        <pc:spChg chg="mod">
          <ac:chgData name="Andrew Ward" userId="72f667c1-3f67-494c-b93b-8b0458df6de6" providerId="ADAL" clId="{3B850C4D-02BF-4058-A306-D17E9446A539}" dt="2026-05-05T14:30:53.599" v="2350" actId="20577"/>
          <ac:spMkLst>
            <pc:docMk/>
            <pc:sldMk cId="1192911233" sldId="293"/>
            <ac:spMk id="2" creationId="{12290A1A-4576-7A56-998A-E7CA486C2B17}"/>
          </ac:spMkLst>
        </pc:spChg>
        <pc:spChg chg="mod">
          <ac:chgData name="Andrew Ward" userId="72f667c1-3f67-494c-b93b-8b0458df6de6" providerId="ADAL" clId="{3B850C4D-02BF-4058-A306-D17E9446A539}" dt="2026-05-05T13:29:52.161" v="1128" actId="20577"/>
          <ac:spMkLst>
            <pc:docMk/>
            <pc:sldMk cId="1192911233" sldId="293"/>
            <ac:spMk id="3" creationId="{580303D2-CEB8-12CD-921E-C6053402DFAF}"/>
          </ac:spMkLst>
        </pc:spChg>
      </pc:sldChg>
      <pc:sldChg chg="modSp add mod">
        <pc:chgData name="Andrew Ward" userId="72f667c1-3f67-494c-b93b-8b0458df6de6" providerId="ADAL" clId="{3B850C4D-02BF-4058-A306-D17E9446A539}" dt="2026-05-05T14:31:24.191" v="2437" actId="20577"/>
        <pc:sldMkLst>
          <pc:docMk/>
          <pc:sldMk cId="1932983240" sldId="294"/>
        </pc:sldMkLst>
        <pc:spChg chg="mod">
          <ac:chgData name="Andrew Ward" userId="72f667c1-3f67-494c-b93b-8b0458df6de6" providerId="ADAL" clId="{3B850C4D-02BF-4058-A306-D17E9446A539}" dt="2026-05-05T14:31:24.191" v="2437" actId="20577"/>
          <ac:spMkLst>
            <pc:docMk/>
            <pc:sldMk cId="1932983240" sldId="294"/>
            <ac:spMk id="2" creationId="{DDBD2C68-4AEB-5C16-EBF7-A0F1AAC10DEE}"/>
          </ac:spMkLst>
        </pc:spChg>
        <pc:spChg chg="mod">
          <ac:chgData name="Andrew Ward" userId="72f667c1-3f67-494c-b93b-8b0458df6de6" providerId="ADAL" clId="{3B850C4D-02BF-4058-A306-D17E9446A539}" dt="2026-05-05T13:31:17.130" v="1182" actId="20577"/>
          <ac:spMkLst>
            <pc:docMk/>
            <pc:sldMk cId="1932983240" sldId="294"/>
            <ac:spMk id="3" creationId="{8F045CD1-8CCF-201A-BD43-DDAA24EECF79}"/>
          </ac:spMkLst>
        </pc:spChg>
      </pc:sldChg>
      <pc:sldChg chg="modSp add mod">
        <pc:chgData name="Andrew Ward" userId="72f667c1-3f67-494c-b93b-8b0458df6de6" providerId="ADAL" clId="{3B850C4D-02BF-4058-A306-D17E9446A539}" dt="2026-05-05T13:48:19.879" v="1681" actId="27636"/>
        <pc:sldMkLst>
          <pc:docMk/>
          <pc:sldMk cId="1872098684" sldId="295"/>
        </pc:sldMkLst>
        <pc:spChg chg="mod">
          <ac:chgData name="Andrew Ward" userId="72f667c1-3f67-494c-b93b-8b0458df6de6" providerId="ADAL" clId="{3B850C4D-02BF-4058-A306-D17E9446A539}" dt="2026-05-05T13:48:19.879" v="1681" actId="27636"/>
          <ac:spMkLst>
            <pc:docMk/>
            <pc:sldMk cId="1872098684" sldId="295"/>
            <ac:spMk id="2" creationId="{CD1E5D9D-895F-E45C-19EB-DFFE46281ABC}"/>
          </ac:spMkLst>
        </pc:spChg>
        <pc:spChg chg="mod">
          <ac:chgData name="Andrew Ward" userId="72f667c1-3f67-494c-b93b-8b0458df6de6" providerId="ADAL" clId="{3B850C4D-02BF-4058-A306-D17E9446A539}" dt="2026-05-05T13:34:39.457" v="1292" actId="20577"/>
          <ac:spMkLst>
            <pc:docMk/>
            <pc:sldMk cId="1872098684" sldId="295"/>
            <ac:spMk id="3" creationId="{73B5808B-886E-ABD2-22E7-E4C2CCC5AF22}"/>
          </ac:spMkLst>
        </pc:spChg>
      </pc:sldChg>
      <pc:sldChg chg="addSp delSp modSp new mod modClrScheme chgLayout">
        <pc:chgData name="Andrew Ward" userId="72f667c1-3f67-494c-b93b-8b0458df6de6" providerId="ADAL" clId="{3B850C4D-02BF-4058-A306-D17E9446A539}" dt="2026-05-05T14:27:28.441" v="1961" actId="20577"/>
        <pc:sldMkLst>
          <pc:docMk/>
          <pc:sldMk cId="1447931008" sldId="296"/>
        </pc:sldMkLst>
        <pc:spChg chg="del mod ord">
          <ac:chgData name="Andrew Ward" userId="72f667c1-3f67-494c-b93b-8b0458df6de6" providerId="ADAL" clId="{3B850C4D-02BF-4058-A306-D17E9446A539}" dt="2026-05-05T13:36:04.137" v="1294" actId="700"/>
          <ac:spMkLst>
            <pc:docMk/>
            <pc:sldMk cId="1447931008" sldId="296"/>
            <ac:spMk id="2" creationId="{A7E224C9-3905-D029-721C-EDB93B793669}"/>
          </ac:spMkLst>
        </pc:spChg>
        <pc:spChg chg="del mod ord">
          <ac:chgData name="Andrew Ward" userId="72f667c1-3f67-494c-b93b-8b0458df6de6" providerId="ADAL" clId="{3B850C4D-02BF-4058-A306-D17E9446A539}" dt="2026-05-05T13:36:04.137" v="1294" actId="700"/>
          <ac:spMkLst>
            <pc:docMk/>
            <pc:sldMk cId="1447931008" sldId="296"/>
            <ac:spMk id="3" creationId="{71A82CC2-BE3A-ADDA-3D9B-A14D8A51818F}"/>
          </ac:spMkLst>
        </pc:spChg>
        <pc:spChg chg="add mod ord">
          <ac:chgData name="Andrew Ward" userId="72f667c1-3f67-494c-b93b-8b0458df6de6" providerId="ADAL" clId="{3B850C4D-02BF-4058-A306-D17E9446A539}" dt="2026-05-05T13:36:08.128" v="1307" actId="20577"/>
          <ac:spMkLst>
            <pc:docMk/>
            <pc:sldMk cId="1447931008" sldId="296"/>
            <ac:spMk id="4" creationId="{4DE4E1B1-C29C-438E-799E-EBD9E81E056B}"/>
          </ac:spMkLst>
        </pc:spChg>
        <pc:spChg chg="add mod ord">
          <ac:chgData name="Andrew Ward" userId="72f667c1-3f67-494c-b93b-8b0458df6de6" providerId="ADAL" clId="{3B850C4D-02BF-4058-A306-D17E9446A539}" dt="2026-05-05T14:27:28.441" v="1961" actId="20577"/>
          <ac:spMkLst>
            <pc:docMk/>
            <pc:sldMk cId="1447931008" sldId="296"/>
            <ac:spMk id="5" creationId="{AF38F7D2-DC69-9985-8BE0-808B3C6467E0}"/>
          </ac:spMkLst>
        </pc:spChg>
        <pc:spChg chg="add">
          <ac:chgData name="Andrew Ward" userId="72f667c1-3f67-494c-b93b-8b0458df6de6" providerId="ADAL" clId="{3B850C4D-02BF-4058-A306-D17E9446A539}" dt="2026-05-05T14:01:31.187" v="1748"/>
          <ac:spMkLst>
            <pc:docMk/>
            <pc:sldMk cId="1447931008" sldId="296"/>
            <ac:spMk id="6" creationId="{A886B05C-B96B-C30F-E180-274263CEBF63}"/>
          </ac:spMkLst>
        </pc:spChg>
      </pc:sldChg>
      <pc:sldChg chg="modSp add del mod">
        <pc:chgData name="Andrew Ward" userId="72f667c1-3f67-494c-b93b-8b0458df6de6" providerId="ADAL" clId="{3B850C4D-02BF-4058-A306-D17E9446A539}" dt="2026-05-05T14:04:27.741" v="1846" actId="47"/>
        <pc:sldMkLst>
          <pc:docMk/>
          <pc:sldMk cId="1879066522" sldId="297"/>
        </pc:sldMkLst>
        <pc:spChg chg="mod">
          <ac:chgData name="Andrew Ward" userId="72f667c1-3f67-494c-b93b-8b0458df6de6" providerId="ADAL" clId="{3B850C4D-02BF-4058-A306-D17E9446A539}" dt="2026-05-05T14:04:09.770" v="1845" actId="20577"/>
          <ac:spMkLst>
            <pc:docMk/>
            <pc:sldMk cId="1879066522" sldId="297"/>
            <ac:spMk id="2" creationId="{CA276E59-1AC3-CA60-98FB-77841358834A}"/>
          </ac:spMkLst>
        </pc:spChg>
      </pc:sldChg>
      <pc:sldMasterChg chg="modSp mod">
        <pc:chgData name="Andrew Ward" userId="72f667c1-3f67-494c-b93b-8b0458df6de6" providerId="ADAL" clId="{3B850C4D-02BF-4058-A306-D17E9446A539}" dt="2026-05-01T13:32:06.523" v="35" actId="207"/>
        <pc:sldMasterMkLst>
          <pc:docMk/>
          <pc:sldMasterMk cId="4288943049" sldId="2147483685"/>
        </pc:sldMasterMkLst>
        <pc:spChg chg="mod">
          <ac:chgData name="Andrew Ward" userId="72f667c1-3f67-494c-b93b-8b0458df6de6" providerId="ADAL" clId="{3B850C4D-02BF-4058-A306-D17E9446A539}" dt="2026-05-01T13:32:06.523" v="35" actId="207"/>
          <ac:spMkLst>
            <pc:docMk/>
            <pc:sldMasterMk cId="4288943049" sldId="2147483685"/>
            <ac:spMk id="4" creationId="{C687B72F-673F-63BF-AA5C-B8B878C7AD7F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EEF7AC-7ECC-4E03-B1E0-4ADCCD8F9399}" type="datetimeFigureOut">
              <a:rPr lang="en-GB" smtClean="0"/>
              <a:pPr/>
              <a:t>05/05/2026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C1A29-8B50-4DCD-9F0B-87D11914084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718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rgbClr val="1521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BDC5E3F-9D0A-8560-8534-F69BCD355EF4}"/>
              </a:ext>
            </a:extLst>
          </p:cNvPr>
          <p:cNvSpPr/>
          <p:nvPr userDrawn="1"/>
        </p:nvSpPr>
        <p:spPr>
          <a:xfrm>
            <a:off x="8028384" y="116632"/>
            <a:ext cx="1115616" cy="1080120"/>
          </a:xfrm>
          <a:prstGeom prst="rect">
            <a:avLst/>
          </a:prstGeom>
          <a:solidFill>
            <a:srgbClr val="1521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9AFC9D-971B-CC03-5BA5-42DEBE9BFE02}"/>
              </a:ext>
            </a:extLst>
          </p:cNvPr>
          <p:cNvSpPr/>
          <p:nvPr userDrawn="1"/>
        </p:nvSpPr>
        <p:spPr>
          <a:xfrm>
            <a:off x="3347864" y="6453336"/>
            <a:ext cx="432048" cy="360040"/>
          </a:xfrm>
          <a:prstGeom prst="rect">
            <a:avLst/>
          </a:prstGeom>
          <a:solidFill>
            <a:srgbClr val="1521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9435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97D0EE6-A7CF-87BD-3EC4-6A582AF53219}"/>
              </a:ext>
            </a:extLst>
          </p:cNvPr>
          <p:cNvSpPr/>
          <p:nvPr userDrawn="1"/>
        </p:nvSpPr>
        <p:spPr>
          <a:xfrm>
            <a:off x="0" y="116632"/>
            <a:ext cx="9144000" cy="11521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33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95536" y="4343400"/>
            <a:ext cx="8291264" cy="1975104"/>
          </a:xfrm>
          <a:solidFill>
            <a:srgbClr val="152139"/>
          </a:solidFill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95536" y="2834640"/>
            <a:ext cx="8291264" cy="1508760"/>
          </a:xfrm>
          <a:solidFill>
            <a:srgbClr val="152139"/>
          </a:solidFill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FEC962-3767-F7F0-0216-66E741A0D91A}"/>
              </a:ext>
            </a:extLst>
          </p:cNvPr>
          <p:cNvSpPr/>
          <p:nvPr userDrawn="1"/>
        </p:nvSpPr>
        <p:spPr>
          <a:xfrm>
            <a:off x="0" y="116632"/>
            <a:ext cx="1115616" cy="10801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895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454" y="1700808"/>
            <a:ext cx="8368010" cy="4608512"/>
          </a:xfrm>
        </p:spPr>
        <p:txBody>
          <a:bodyPr/>
          <a:lstStyle>
            <a:lvl1pPr marL="411480" indent="-342900">
              <a:buClr>
                <a:schemeClr val="bg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/>
            </a:lvl1pPr>
            <a:lvl2pPr marL="740664" indent="-285750">
              <a:buClr>
                <a:schemeClr val="bg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/>
            </a:lvl2pPr>
            <a:lvl3pPr marL="996696" indent="-228600">
              <a:buClr>
                <a:schemeClr val="bg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/>
            </a:lvl3pPr>
            <a:lvl4pPr marL="1261872" indent="-228600">
              <a:buClr>
                <a:schemeClr val="bg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/>
            </a:lvl4pPr>
            <a:lvl5pPr marL="1481328" indent="-210312">
              <a:buClr>
                <a:schemeClr val="bg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itle Placeholder 21">
            <a:extLst>
              <a:ext uri="{FF2B5EF4-FFF2-40B4-BE49-F238E27FC236}">
                <a16:creationId xmlns:a16="http://schemas.microsoft.com/office/drawing/2014/main" id="{590FE762-1F4E-7DE2-367D-782C804B8FA5}"/>
              </a:ext>
            </a:extLst>
          </p:cNvPr>
          <p:cNvSpPr txBox="1">
            <a:spLocks/>
          </p:cNvSpPr>
          <p:nvPr userDrawn="1"/>
        </p:nvSpPr>
        <p:spPr>
          <a:xfrm>
            <a:off x="0" y="197507"/>
            <a:ext cx="1043608" cy="914400"/>
          </a:xfrm>
          <a:prstGeom prst="rect">
            <a:avLst/>
          </a:prstGeom>
          <a:solidFill>
            <a:srgbClr val="152139"/>
          </a:solidFill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spc="-100" baseline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en-US"/>
          </a:p>
        </p:txBody>
      </p:sp>
      <p:sp>
        <p:nvSpPr>
          <p:cNvPr id="6" name="Title Placeholder 21">
            <a:extLst>
              <a:ext uri="{FF2B5EF4-FFF2-40B4-BE49-F238E27FC236}">
                <a16:creationId xmlns:a16="http://schemas.microsoft.com/office/drawing/2014/main" id="{6B3D2D0E-487F-FF0A-3269-C7D2A7D74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454" y="197507"/>
            <a:ext cx="7647930" cy="914400"/>
          </a:xfrm>
          <a:prstGeom prst="rect">
            <a:avLst/>
          </a:prstGeom>
          <a:solidFill>
            <a:srgbClr val="152139"/>
          </a:solidFill>
        </p:spPr>
        <p:txBody>
          <a:bodyPr vert="horz" anchor="ctr" anchorCtr="0">
            <a:noAutofit/>
          </a:bodyPr>
          <a:lstStyle/>
          <a:p>
            <a:r>
              <a:rPr kumimoji="0" lang="en-US"/>
              <a:t>Click to edit Master</a:t>
            </a:r>
          </a:p>
        </p:txBody>
      </p:sp>
    </p:spTree>
    <p:extLst>
      <p:ext uri="{BB962C8B-B14F-4D97-AF65-F5344CB8AC3E}">
        <p14:creationId xmlns:p14="http://schemas.microsoft.com/office/powerpoint/2010/main" val="6821845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700807"/>
            <a:ext cx="4107408" cy="45956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00807"/>
            <a:ext cx="4038600" cy="45956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Placeholder 21">
            <a:extLst>
              <a:ext uri="{FF2B5EF4-FFF2-40B4-BE49-F238E27FC236}">
                <a16:creationId xmlns:a16="http://schemas.microsoft.com/office/drawing/2014/main" id="{D7C6FA47-FED0-3515-CBD3-C2EA7A512E33}"/>
              </a:ext>
            </a:extLst>
          </p:cNvPr>
          <p:cNvSpPr txBox="1">
            <a:spLocks/>
          </p:cNvSpPr>
          <p:nvPr userDrawn="1"/>
        </p:nvSpPr>
        <p:spPr>
          <a:xfrm>
            <a:off x="0" y="197507"/>
            <a:ext cx="1043608" cy="914400"/>
          </a:xfrm>
          <a:prstGeom prst="rect">
            <a:avLst/>
          </a:prstGeom>
          <a:solidFill>
            <a:srgbClr val="152139"/>
          </a:solidFill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spc="-100" baseline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en-US"/>
          </a:p>
        </p:txBody>
      </p:sp>
      <p:sp>
        <p:nvSpPr>
          <p:cNvPr id="5" name="Title Placeholder 21">
            <a:extLst>
              <a:ext uri="{FF2B5EF4-FFF2-40B4-BE49-F238E27FC236}">
                <a16:creationId xmlns:a16="http://schemas.microsoft.com/office/drawing/2014/main" id="{AA8FED8A-9ABA-5964-F7A3-981732C3AAE9}"/>
              </a:ext>
            </a:extLst>
          </p:cNvPr>
          <p:cNvSpPr txBox="1">
            <a:spLocks/>
          </p:cNvSpPr>
          <p:nvPr userDrawn="1"/>
        </p:nvSpPr>
        <p:spPr>
          <a:xfrm>
            <a:off x="0" y="197507"/>
            <a:ext cx="1043608" cy="914400"/>
          </a:xfrm>
          <a:prstGeom prst="rect">
            <a:avLst/>
          </a:prstGeom>
          <a:solidFill>
            <a:srgbClr val="152139"/>
          </a:solidFill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spc="-100" baseline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en-US"/>
          </a:p>
        </p:txBody>
      </p:sp>
      <p:sp>
        <p:nvSpPr>
          <p:cNvPr id="7" name="Title Placeholder 21">
            <a:extLst>
              <a:ext uri="{FF2B5EF4-FFF2-40B4-BE49-F238E27FC236}">
                <a16:creationId xmlns:a16="http://schemas.microsoft.com/office/drawing/2014/main" id="{9F00A642-976C-4E28-91C9-1018D7A00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454" y="197507"/>
            <a:ext cx="7647930" cy="914400"/>
          </a:xfrm>
          <a:prstGeom prst="rect">
            <a:avLst/>
          </a:prstGeom>
          <a:solidFill>
            <a:srgbClr val="152139"/>
          </a:solidFill>
        </p:spPr>
        <p:txBody>
          <a:bodyPr vert="horz" anchor="ctr" anchorCtr="0">
            <a:noAutofit/>
          </a:bodyPr>
          <a:lstStyle/>
          <a:p>
            <a:r>
              <a:rPr kumimoji="0" lang="en-US"/>
              <a:t>Click to edit Master</a:t>
            </a:r>
          </a:p>
        </p:txBody>
      </p:sp>
    </p:spTree>
    <p:extLst>
      <p:ext uri="{BB962C8B-B14F-4D97-AF65-F5344CB8AC3E}">
        <p14:creationId xmlns:p14="http://schemas.microsoft.com/office/powerpoint/2010/main" val="77586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9AB2241-BB41-AB2D-133F-F3CA1AB405D8}"/>
              </a:ext>
            </a:extLst>
          </p:cNvPr>
          <p:cNvSpPr/>
          <p:nvPr userDrawn="1"/>
        </p:nvSpPr>
        <p:spPr>
          <a:xfrm>
            <a:off x="8676456" y="197507"/>
            <a:ext cx="144016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700808"/>
            <a:ext cx="4107408" cy="45956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00808"/>
            <a:ext cx="4038600" cy="45956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itle Placeholder 21">
            <a:extLst>
              <a:ext uri="{FF2B5EF4-FFF2-40B4-BE49-F238E27FC236}">
                <a16:creationId xmlns:a16="http://schemas.microsoft.com/office/drawing/2014/main" id="{A3D6597C-2432-F734-157C-8E38645BC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97507"/>
            <a:ext cx="4107408" cy="914400"/>
          </a:xfrm>
          <a:prstGeom prst="rect">
            <a:avLst/>
          </a:prstGeom>
          <a:solidFill>
            <a:srgbClr val="152139"/>
          </a:solidFill>
        </p:spPr>
        <p:txBody>
          <a:bodyPr vert="horz" anchor="ctr" anchorCtr="0">
            <a:noAutofit/>
          </a:bodyPr>
          <a:lstStyle>
            <a:lvl1pPr>
              <a:defRPr sz="30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6" name="Title Placeholder 21">
            <a:extLst>
              <a:ext uri="{FF2B5EF4-FFF2-40B4-BE49-F238E27FC236}">
                <a16:creationId xmlns:a16="http://schemas.microsoft.com/office/drawing/2014/main" id="{47C1169E-1B21-31C6-2544-CE5CB52F23F5}"/>
              </a:ext>
            </a:extLst>
          </p:cNvPr>
          <p:cNvSpPr txBox="1">
            <a:spLocks/>
          </p:cNvSpPr>
          <p:nvPr userDrawn="1"/>
        </p:nvSpPr>
        <p:spPr>
          <a:xfrm>
            <a:off x="4655344" y="197507"/>
            <a:ext cx="4038600" cy="914400"/>
          </a:xfrm>
          <a:prstGeom prst="rect">
            <a:avLst/>
          </a:prstGeom>
          <a:solidFill>
            <a:srgbClr val="152139"/>
          </a:solidFill>
        </p:spPr>
        <p:txBody>
          <a:bodyPr vert="horz" anchor="ctr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spc="-100" baseline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300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6E7990-2A87-40E5-3F06-C4D4C4115125}"/>
              </a:ext>
            </a:extLst>
          </p:cNvPr>
          <p:cNvSpPr/>
          <p:nvPr userDrawn="1"/>
        </p:nvSpPr>
        <p:spPr>
          <a:xfrm>
            <a:off x="0" y="197507"/>
            <a:ext cx="395536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8384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700808"/>
            <a:ext cx="2271464" cy="45956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19400" y="1700808"/>
            <a:ext cx="5874544" cy="45956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Placeholder 21">
            <a:extLst>
              <a:ext uri="{FF2B5EF4-FFF2-40B4-BE49-F238E27FC236}">
                <a16:creationId xmlns:a16="http://schemas.microsoft.com/office/drawing/2014/main" id="{37DA7D09-315C-4D44-3CDA-77F36AB6016A}"/>
              </a:ext>
            </a:extLst>
          </p:cNvPr>
          <p:cNvSpPr txBox="1">
            <a:spLocks/>
          </p:cNvSpPr>
          <p:nvPr userDrawn="1"/>
        </p:nvSpPr>
        <p:spPr>
          <a:xfrm>
            <a:off x="0" y="197507"/>
            <a:ext cx="1043608" cy="914400"/>
          </a:xfrm>
          <a:prstGeom prst="rect">
            <a:avLst/>
          </a:prstGeom>
          <a:solidFill>
            <a:srgbClr val="152139"/>
          </a:solidFill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spc="-100" baseline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en-US"/>
          </a:p>
        </p:txBody>
      </p:sp>
      <p:sp>
        <p:nvSpPr>
          <p:cNvPr id="6" name="Title Placeholder 21">
            <a:extLst>
              <a:ext uri="{FF2B5EF4-FFF2-40B4-BE49-F238E27FC236}">
                <a16:creationId xmlns:a16="http://schemas.microsoft.com/office/drawing/2014/main" id="{BD196F04-9B43-A96E-1C22-B15CF2D8D12E}"/>
              </a:ext>
            </a:extLst>
          </p:cNvPr>
          <p:cNvSpPr txBox="1">
            <a:spLocks/>
          </p:cNvSpPr>
          <p:nvPr userDrawn="1"/>
        </p:nvSpPr>
        <p:spPr>
          <a:xfrm>
            <a:off x="0" y="197507"/>
            <a:ext cx="1043608" cy="914400"/>
          </a:xfrm>
          <a:prstGeom prst="rect">
            <a:avLst/>
          </a:prstGeom>
          <a:solidFill>
            <a:srgbClr val="152139"/>
          </a:solidFill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spc="-100" baseline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en-US"/>
          </a:p>
        </p:txBody>
      </p:sp>
      <p:sp>
        <p:nvSpPr>
          <p:cNvPr id="7" name="Title Placeholder 21">
            <a:extLst>
              <a:ext uri="{FF2B5EF4-FFF2-40B4-BE49-F238E27FC236}">
                <a16:creationId xmlns:a16="http://schemas.microsoft.com/office/drawing/2014/main" id="{36C072AC-0C2A-BD4C-1922-624C1C9BD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454" y="197507"/>
            <a:ext cx="7647930" cy="914400"/>
          </a:xfrm>
          <a:prstGeom prst="rect">
            <a:avLst/>
          </a:prstGeom>
          <a:solidFill>
            <a:srgbClr val="152139"/>
          </a:solidFill>
        </p:spPr>
        <p:txBody>
          <a:bodyPr vert="horz" anchor="ctr" anchorCtr="0">
            <a:noAutofit/>
          </a:bodyPr>
          <a:lstStyle/>
          <a:p>
            <a:r>
              <a:rPr kumimoji="0" lang="en-US"/>
              <a:t>Click to edit Master</a:t>
            </a:r>
          </a:p>
        </p:txBody>
      </p:sp>
    </p:spTree>
    <p:extLst>
      <p:ext uri="{BB962C8B-B14F-4D97-AF65-F5344CB8AC3E}">
        <p14:creationId xmlns:p14="http://schemas.microsoft.com/office/powerpoint/2010/main" val="19203143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35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1">
            <a:extLst>
              <a:ext uri="{FF2B5EF4-FFF2-40B4-BE49-F238E27FC236}">
                <a16:creationId xmlns:a16="http://schemas.microsoft.com/office/drawing/2014/main" id="{4FE1305E-4C98-357D-7C33-16CB1E96896E}"/>
              </a:ext>
            </a:extLst>
          </p:cNvPr>
          <p:cNvSpPr txBox="1">
            <a:spLocks/>
          </p:cNvSpPr>
          <p:nvPr userDrawn="1"/>
        </p:nvSpPr>
        <p:spPr>
          <a:xfrm>
            <a:off x="0" y="197507"/>
            <a:ext cx="1043608" cy="914400"/>
          </a:xfrm>
          <a:prstGeom prst="rect">
            <a:avLst/>
          </a:prstGeom>
          <a:solidFill>
            <a:srgbClr val="152139"/>
          </a:solidFill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spc="-100" baseline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0454" y="197507"/>
            <a:ext cx="7647930" cy="914400"/>
          </a:xfrm>
          <a:prstGeom prst="rect">
            <a:avLst/>
          </a:prstGeom>
          <a:solidFill>
            <a:srgbClr val="152139"/>
          </a:solidFill>
        </p:spPr>
        <p:txBody>
          <a:bodyPr vert="horz" anchor="ctr" anchorCtr="0">
            <a:noAutofit/>
          </a:bodyPr>
          <a:lstStyle/>
          <a:p>
            <a:r>
              <a:rPr kumimoji="0" lang="en-US"/>
              <a:t>Click to edit Master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0454" y="1700808"/>
            <a:ext cx="8368010" cy="46085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0EB6AC-74E8-ED1D-B728-6D8E4D3B4490}"/>
              </a:ext>
            </a:extLst>
          </p:cNvPr>
          <p:cNvSpPr txBox="1"/>
          <p:nvPr userDrawn="1"/>
        </p:nvSpPr>
        <p:spPr>
          <a:xfrm>
            <a:off x="0" y="6538138"/>
            <a:ext cx="914400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900">
                <a:solidFill>
                  <a:srgbClr val="152139"/>
                </a:solidFill>
              </a:rPr>
              <a:t> Thirsk School &amp; Sixth Form College</a:t>
            </a:r>
          </a:p>
        </p:txBody>
      </p:sp>
      <p:pic>
        <p:nvPicPr>
          <p:cNvPr id="6" name="Picture 5" descr="A black and white logo&#10;&#10;Description automatically generated">
            <a:extLst>
              <a:ext uri="{FF2B5EF4-FFF2-40B4-BE49-F238E27FC236}">
                <a16:creationId xmlns:a16="http://schemas.microsoft.com/office/drawing/2014/main" id="{5D4ABA01-07A0-9ED7-0393-F7C281F8A5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" r="80102" b="25415"/>
          <a:stretch/>
        </p:blipFill>
        <p:spPr>
          <a:xfrm>
            <a:off x="3419872" y="6523439"/>
            <a:ext cx="288032" cy="260230"/>
          </a:xfrm>
          <a:prstGeom prst="rect">
            <a:avLst/>
          </a:prstGeom>
        </p:spPr>
      </p:pic>
      <p:sp>
        <p:nvSpPr>
          <p:cNvPr id="4" name="Title Placeholder 21">
            <a:extLst>
              <a:ext uri="{FF2B5EF4-FFF2-40B4-BE49-F238E27FC236}">
                <a16:creationId xmlns:a16="http://schemas.microsoft.com/office/drawing/2014/main" id="{C687B72F-673F-63BF-AA5C-B8B878C7AD7F}"/>
              </a:ext>
            </a:extLst>
          </p:cNvPr>
          <p:cNvSpPr txBox="1">
            <a:spLocks/>
          </p:cNvSpPr>
          <p:nvPr userDrawn="1"/>
        </p:nvSpPr>
        <p:spPr>
          <a:xfrm>
            <a:off x="8100392" y="197507"/>
            <a:ext cx="1043608" cy="914400"/>
          </a:xfrm>
          <a:prstGeom prst="rect">
            <a:avLst/>
          </a:prstGeom>
          <a:solidFill>
            <a:srgbClr val="FF0000"/>
          </a:solidFill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spc="-100" baseline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9430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600" kern="1200" spc="-100" baseline="0">
          <a:solidFill>
            <a:schemeClr val="tx1">
              <a:lumMod val="9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>
            <a:lumMod val="10000"/>
          </a:schemeClr>
        </a:buClr>
        <a:buSzPct val="95000"/>
        <a:buFont typeface="Wingdings" panose="05000000000000000000" pitchFamily="2" charset="2"/>
        <a:buChar char="§"/>
        <a:defRPr kumimoji="0" sz="3000" kern="1200">
          <a:solidFill>
            <a:srgbClr val="152139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tx2">
            <a:lumMod val="10000"/>
          </a:schemeClr>
        </a:buClr>
        <a:buSzPct val="90000"/>
        <a:buFont typeface="Wingdings" panose="05000000000000000000" pitchFamily="2" charset="2"/>
        <a:buChar char="§"/>
        <a:defRPr kumimoji="0" sz="2600" kern="1200">
          <a:solidFill>
            <a:srgbClr val="152139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tx2">
            <a:lumMod val="10000"/>
          </a:schemeClr>
        </a:buClr>
        <a:buFont typeface="Wingdings" panose="05000000000000000000" pitchFamily="2" charset="2"/>
        <a:buChar char="§"/>
        <a:defRPr kumimoji="0" sz="2400" kern="1200">
          <a:solidFill>
            <a:srgbClr val="152139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tx2">
            <a:lumMod val="10000"/>
          </a:schemeClr>
        </a:buClr>
        <a:buFont typeface="Wingdings" panose="05000000000000000000" pitchFamily="2" charset="2"/>
        <a:buChar char="§"/>
        <a:defRPr kumimoji="0" sz="2200" kern="1200">
          <a:solidFill>
            <a:srgbClr val="152139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tx2">
            <a:lumMod val="10000"/>
          </a:schemeClr>
        </a:buClr>
        <a:buFont typeface="Wingdings" panose="05000000000000000000" pitchFamily="2" charset="2"/>
        <a:buChar char="§"/>
        <a:defRPr kumimoji="0" sz="2000" kern="1200">
          <a:solidFill>
            <a:srgbClr val="152139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D913D-75D7-5430-A5CD-AE8B12D2F3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Business &amp; Computing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39A48E-3328-380E-AF79-690BDDFA71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0598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1849A-9936-AD84-673A-C2856ECFD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38CA71-DC70-929D-C6B2-E8388A8D8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The purpose of the CPU</a:t>
            </a:r>
          </a:p>
          <a:p>
            <a:r>
              <a:rPr lang="en-GB" dirty="0"/>
              <a:t>Common CPU components and their function:</a:t>
            </a:r>
          </a:p>
          <a:p>
            <a:pPr lvl="1"/>
            <a:r>
              <a:rPr lang="en-GB" dirty="0"/>
              <a:t>ALU (Arithmetic Logic Unit) / CU (Control Unit)</a:t>
            </a:r>
          </a:p>
          <a:p>
            <a:pPr lvl="1"/>
            <a:r>
              <a:rPr lang="en-GB" dirty="0"/>
              <a:t>Cache / Registers / Program Counter / Accumulator</a:t>
            </a:r>
          </a:p>
          <a:p>
            <a:r>
              <a:rPr lang="en-GB" b="1" dirty="0"/>
              <a:t>CPU performance</a:t>
            </a:r>
          </a:p>
          <a:p>
            <a:r>
              <a:rPr lang="en-GB" dirty="0"/>
              <a:t>How common characteristics of CPUs affect their performance:</a:t>
            </a:r>
          </a:p>
          <a:p>
            <a:pPr lvl="1"/>
            <a:r>
              <a:rPr lang="en-GB" dirty="0"/>
              <a:t>Clock speed</a:t>
            </a:r>
          </a:p>
          <a:p>
            <a:pPr lvl="1"/>
            <a:r>
              <a:rPr lang="en-GB" dirty="0"/>
              <a:t>Cache size</a:t>
            </a:r>
          </a:p>
          <a:p>
            <a:pPr lvl="1"/>
            <a:r>
              <a:rPr lang="en-GB" dirty="0"/>
              <a:t>Number of cores</a:t>
            </a:r>
          </a:p>
          <a:p>
            <a:r>
              <a:rPr lang="en-GB" b="1" dirty="0"/>
              <a:t>Embedded systems</a:t>
            </a:r>
          </a:p>
          <a:p>
            <a:pPr lvl="1"/>
            <a:r>
              <a:rPr lang="en-GB" dirty="0"/>
              <a:t>The purpose and characteristics of embedded systems</a:t>
            </a:r>
          </a:p>
          <a:p>
            <a:pPr lvl="1"/>
            <a:r>
              <a:rPr lang="en-GB" dirty="0"/>
              <a:t>Examples of embedded systems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B9BD7CD-3A7E-F8EF-9149-1FE0A1C58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CPU</a:t>
            </a:r>
          </a:p>
        </p:txBody>
      </p:sp>
    </p:spTree>
    <p:extLst>
      <p:ext uri="{BB962C8B-B14F-4D97-AF65-F5344CB8AC3E}">
        <p14:creationId xmlns:p14="http://schemas.microsoft.com/office/powerpoint/2010/main" val="525692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0910A-5F80-B2F3-5E88-E9D8A9762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77EB86F-8175-B7EF-CA7D-6488D6709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difference between RAM and ROM</a:t>
            </a:r>
          </a:p>
          <a:p>
            <a:r>
              <a:rPr lang="en-GB" dirty="0"/>
              <a:t>The purpose of ROM in a computer system</a:t>
            </a:r>
          </a:p>
          <a:p>
            <a:r>
              <a:rPr lang="en-GB" dirty="0"/>
              <a:t>The purpose of RAM in a computer system</a:t>
            </a:r>
          </a:p>
          <a:p>
            <a:r>
              <a:rPr lang="en-GB" dirty="0"/>
              <a:t>Virtual memory</a:t>
            </a:r>
          </a:p>
          <a:p>
            <a:r>
              <a:rPr lang="en-GB" dirty="0"/>
              <a:t>Students should be able to give examples of how Primary memory differs between types and how they are used in a computer system.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53F2231-547C-1F84-5A44-FB02A352B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need for primary storage</a:t>
            </a:r>
          </a:p>
        </p:txBody>
      </p:sp>
    </p:spTree>
    <p:extLst>
      <p:ext uri="{BB962C8B-B14F-4D97-AF65-F5344CB8AC3E}">
        <p14:creationId xmlns:p14="http://schemas.microsoft.com/office/powerpoint/2010/main" val="2672036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54E9F-5B8A-7C8C-C123-742647FFA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A1894D7-E6A6-8FAA-3205-59767E0BE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Students should be able to explain &amp; describe the following aspects of Secondary Storage:</a:t>
            </a:r>
          </a:p>
          <a:p>
            <a:r>
              <a:rPr lang="en-GB" dirty="0"/>
              <a:t>Common types of storage:</a:t>
            </a:r>
          </a:p>
          <a:p>
            <a:pPr lvl="1"/>
            <a:r>
              <a:rPr lang="en-GB" dirty="0"/>
              <a:t>Optical / Magnetic / Solid state</a:t>
            </a:r>
          </a:p>
          <a:p>
            <a:r>
              <a:rPr lang="en-GB" dirty="0"/>
              <a:t>Suitable storage devices and storage media for a given application</a:t>
            </a:r>
          </a:p>
          <a:p>
            <a:r>
              <a:rPr lang="en-GB" dirty="0"/>
              <a:t>The advantages and disadvantages of different storage devices and storage media relating to these characteristics:</a:t>
            </a:r>
          </a:p>
          <a:p>
            <a:pPr lvl="1"/>
            <a:r>
              <a:rPr lang="en-GB" dirty="0"/>
              <a:t>Capacity</a:t>
            </a:r>
          </a:p>
          <a:p>
            <a:pPr lvl="1"/>
            <a:r>
              <a:rPr lang="en-GB" dirty="0"/>
              <a:t>Speed</a:t>
            </a:r>
          </a:p>
          <a:p>
            <a:pPr lvl="1"/>
            <a:r>
              <a:rPr lang="en-GB" dirty="0"/>
              <a:t>Portability</a:t>
            </a:r>
          </a:p>
          <a:p>
            <a:pPr lvl="1"/>
            <a:r>
              <a:rPr lang="en-GB" dirty="0"/>
              <a:t>Durability</a:t>
            </a:r>
          </a:p>
          <a:p>
            <a:pPr lvl="1"/>
            <a:r>
              <a:rPr lang="en-GB" dirty="0"/>
              <a:t>Reliability</a:t>
            </a:r>
          </a:p>
          <a:p>
            <a:pPr lvl="1"/>
            <a:r>
              <a:rPr lang="en-GB" dirty="0"/>
              <a:t>Cost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13D9E5-3F35-9532-49C5-BA869E7DE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need for secondary storage</a:t>
            </a:r>
          </a:p>
        </p:txBody>
      </p:sp>
    </p:spTree>
    <p:extLst>
      <p:ext uri="{BB962C8B-B14F-4D97-AF65-F5344CB8AC3E}">
        <p14:creationId xmlns:p14="http://schemas.microsoft.com/office/powerpoint/2010/main" val="2175949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463D7-106A-FB4E-F306-57F03C5A7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2290A1A-4576-7A56-998A-E7CA486C2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dirty="0"/>
              <a:t>Please note: next year the Unit 1 exam will be 30-40% networking, so they will be getting 20-30% this year.</a:t>
            </a:r>
          </a:p>
          <a:p>
            <a:r>
              <a:rPr lang="en-GB" dirty="0"/>
              <a:t>LAN (Local Area Network) &amp; WAN (Wide Area Network)</a:t>
            </a:r>
          </a:p>
          <a:p>
            <a:r>
              <a:rPr lang="en-GB" dirty="0"/>
              <a:t>Factors that affect the performance of networks</a:t>
            </a:r>
          </a:p>
          <a:p>
            <a:r>
              <a:rPr lang="en-GB" dirty="0"/>
              <a:t>Network Topologies</a:t>
            </a:r>
          </a:p>
          <a:p>
            <a:r>
              <a:rPr lang="en-GB" dirty="0"/>
              <a:t>The hardware needed to connect stand-alone computers into a Local Area Network:</a:t>
            </a:r>
          </a:p>
          <a:p>
            <a:pPr lvl="1"/>
            <a:r>
              <a:rPr lang="en-GB" dirty="0"/>
              <a:t>Wireless access points</a:t>
            </a:r>
          </a:p>
          <a:p>
            <a:pPr lvl="1"/>
            <a:r>
              <a:rPr lang="en-GB" dirty="0"/>
              <a:t>Routers</a:t>
            </a:r>
          </a:p>
          <a:p>
            <a:pPr lvl="1"/>
            <a:r>
              <a:rPr lang="en-GB" dirty="0"/>
              <a:t>Switches</a:t>
            </a:r>
          </a:p>
          <a:p>
            <a:pPr lvl="1"/>
            <a:r>
              <a:rPr lang="en-GB" dirty="0"/>
              <a:t>NIC (Network Interface Controller/Card)</a:t>
            </a:r>
          </a:p>
          <a:p>
            <a:pPr lvl="1"/>
            <a:r>
              <a:rPr lang="en-GB" dirty="0"/>
              <a:t>Transmission media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80303D2-CEB8-12CD-921E-C6053402D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network</a:t>
            </a:r>
          </a:p>
        </p:txBody>
      </p:sp>
    </p:spTree>
    <p:extLst>
      <p:ext uri="{BB962C8B-B14F-4D97-AF65-F5344CB8AC3E}">
        <p14:creationId xmlns:p14="http://schemas.microsoft.com/office/powerpoint/2010/main" val="1192911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DAA5A-1AF0-655F-2B7E-C8919EF62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DBD2C68-4AEB-5C16-EBF7-A0F1AAC10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/>
              <a:t>This is part of the Unit 2 specs BUT I need to examine understanding this year.</a:t>
            </a:r>
          </a:p>
          <a:p>
            <a:r>
              <a:rPr lang="en-GB" dirty="0"/>
              <a:t>The use of variables, constants, operators, inputs, outputs and assignments</a:t>
            </a:r>
          </a:p>
          <a:p>
            <a:r>
              <a:rPr lang="en-GB" dirty="0"/>
              <a:t>The use of the three basic programming constructs used to control the flow of a program:</a:t>
            </a:r>
          </a:p>
          <a:p>
            <a:pPr lvl="1"/>
            <a:r>
              <a:rPr lang="en-GB" dirty="0"/>
              <a:t>Sequence</a:t>
            </a:r>
          </a:p>
          <a:p>
            <a:pPr lvl="1"/>
            <a:r>
              <a:rPr lang="en-GB" dirty="0"/>
              <a:t>Selection</a:t>
            </a:r>
          </a:p>
          <a:p>
            <a:pPr lvl="1"/>
            <a:r>
              <a:rPr lang="en-GB" dirty="0"/>
              <a:t>Iteration (count- and condition-controlled loops)</a:t>
            </a:r>
          </a:p>
          <a:p>
            <a:r>
              <a:rPr lang="en-GB" dirty="0"/>
              <a:t>The common arithmetic operators</a:t>
            </a:r>
          </a:p>
          <a:p>
            <a:r>
              <a:rPr lang="en-GB" dirty="0"/>
              <a:t>The common Boolean operators AND, OR and NOT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F045CD1-8CCF-201A-BD43-DDAA24EEC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Python Programming</a:t>
            </a:r>
          </a:p>
        </p:txBody>
      </p:sp>
    </p:spTree>
    <p:extLst>
      <p:ext uri="{BB962C8B-B14F-4D97-AF65-F5344CB8AC3E}">
        <p14:creationId xmlns:p14="http://schemas.microsoft.com/office/powerpoint/2010/main" val="1932983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7E715-C98C-C3E0-D6B5-3908ACFEE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E5D9D-895F-E45C-19EB-DFFE46281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454" y="1417343"/>
            <a:ext cx="8368010" cy="5157193"/>
          </a:xfrm>
          <a:solidFill>
            <a:srgbClr val="FFFFFF"/>
          </a:solidFill>
        </p:spPr>
        <p:txBody>
          <a:bodyPr>
            <a:normAutofit fontScale="92500" lnSpcReduction="20000"/>
          </a:bodyPr>
          <a:lstStyle/>
          <a:p>
            <a:r>
              <a:rPr lang="en-GB" b="1" dirty="0"/>
              <a:t>All students have a CGP revision book</a:t>
            </a:r>
          </a:p>
          <a:p>
            <a:r>
              <a:rPr lang="en-GB" dirty="0"/>
              <a:t>Seneca: it has the </a:t>
            </a:r>
            <a:r>
              <a:rPr lang="en-GB" b="1" dirty="0"/>
              <a:t>OCR GCSE </a:t>
            </a:r>
            <a:r>
              <a:rPr lang="en-GB" dirty="0"/>
              <a:t>specification on it. Students can work through at their own pace following the specs. </a:t>
            </a:r>
          </a:p>
          <a:p>
            <a:pPr lvl="1"/>
            <a:r>
              <a:rPr lang="en-GB" b="1" dirty="0"/>
              <a:t>All CS students have an account as we use it for Homework</a:t>
            </a:r>
          </a:p>
          <a:p>
            <a:r>
              <a:rPr lang="en-GB" dirty="0"/>
              <a:t>Quizizz / </a:t>
            </a:r>
            <a:r>
              <a:rPr lang="en-GB" dirty="0" err="1"/>
              <a:t>Wayground</a:t>
            </a:r>
            <a:r>
              <a:rPr lang="en-GB" dirty="0"/>
              <a:t>: can be good for learning the terminology and more in depth questions. </a:t>
            </a:r>
            <a:r>
              <a:rPr lang="en-GB" b="1" dirty="0"/>
              <a:t>Again, all CS students have an account</a:t>
            </a:r>
          </a:p>
          <a:p>
            <a:r>
              <a:rPr lang="en-GB" dirty="0"/>
              <a:t>YouTube: Just make sure students follow the OCR specs </a:t>
            </a:r>
            <a:r>
              <a:rPr lang="en-GB" b="1" dirty="0"/>
              <a:t>(</a:t>
            </a:r>
            <a:r>
              <a:rPr lang="en-GB" b="1" dirty="0" err="1"/>
              <a:t>CBNewbs</a:t>
            </a:r>
            <a:r>
              <a:rPr lang="en-GB" b="1" dirty="0"/>
              <a:t> is good)</a:t>
            </a:r>
          </a:p>
          <a:p>
            <a:r>
              <a:rPr lang="en-GB" dirty="0"/>
              <a:t>If you would like some Past Papers please ask, and I will have them printed ready for tomorrow.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3B5808B-886E-ABD2-22E7-E4C2CCC5A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CS: resources</a:t>
            </a:r>
          </a:p>
        </p:txBody>
      </p:sp>
    </p:spTree>
    <p:extLst>
      <p:ext uri="{BB962C8B-B14F-4D97-AF65-F5344CB8AC3E}">
        <p14:creationId xmlns:p14="http://schemas.microsoft.com/office/powerpoint/2010/main" val="1872098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F38F7D2-DC69-9985-8BE0-808B3C646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This PPT will be on Teams tomorrow so that students and you can access this if needed.</a:t>
            </a:r>
          </a:p>
          <a:p>
            <a:r>
              <a:rPr lang="en-GB" dirty="0"/>
              <a:t>Please do email me if you have any questions or would like any resources: If we have them, I am happy to share them with you.</a:t>
            </a:r>
          </a:p>
          <a:p>
            <a:r>
              <a:rPr lang="en-GB" dirty="0"/>
              <a:t>I have posted links and the information on Teams for both subjects so that if students forget they can access the resources / information there.</a:t>
            </a:r>
          </a:p>
          <a:p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DE4E1B1-C29C-438E-799E-EBD9E81E0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Both subjects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886B05C-B96B-C30F-E180-274263CEB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to revise for the subject </a:t>
            </a:r>
          </a:p>
        </p:txBody>
      </p:sp>
    </p:spTree>
    <p:extLst>
      <p:ext uri="{BB962C8B-B14F-4D97-AF65-F5344CB8AC3E}">
        <p14:creationId xmlns:p14="http://schemas.microsoft.com/office/powerpoint/2010/main" val="1447931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88EBF72-877C-D004-25C8-F7564B756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454" y="1700807"/>
            <a:ext cx="8368010" cy="4959685"/>
          </a:xfrm>
        </p:spPr>
        <p:txBody>
          <a:bodyPr>
            <a:normAutofit lnSpcReduction="10000"/>
          </a:bodyPr>
          <a:lstStyle/>
          <a:p>
            <a:r>
              <a:rPr lang="en-GB" b="1" dirty="0"/>
              <a:t>Exam Board = AQA</a:t>
            </a:r>
          </a:p>
          <a:p>
            <a:r>
              <a:rPr lang="en-GB" b="1" dirty="0"/>
              <a:t>Duration is 1 hour 45 minutes as per the normal exam</a:t>
            </a:r>
          </a:p>
          <a:p>
            <a:r>
              <a:rPr lang="en-GB" dirty="0"/>
              <a:t>The year </a:t>
            </a:r>
            <a:r>
              <a:rPr lang="en-GB" b="1" dirty="0"/>
              <a:t>10 PPE Paper </a:t>
            </a:r>
            <a:r>
              <a:rPr lang="en-GB" dirty="0"/>
              <a:t>will cover the following topics:</a:t>
            </a:r>
          </a:p>
          <a:p>
            <a:pPr lvl="1"/>
            <a:r>
              <a:rPr lang="en-GB" dirty="0"/>
              <a:t>Business in the real world</a:t>
            </a:r>
          </a:p>
          <a:p>
            <a:pPr lvl="1"/>
            <a:r>
              <a:rPr lang="en-GB" dirty="0"/>
              <a:t>Influences on business</a:t>
            </a:r>
          </a:p>
          <a:p>
            <a:pPr lvl="1"/>
            <a:r>
              <a:rPr lang="en-GB" dirty="0"/>
              <a:t>Business operations</a:t>
            </a:r>
          </a:p>
          <a:p>
            <a:pPr lvl="1"/>
            <a:r>
              <a:rPr lang="en-GB" dirty="0"/>
              <a:t>Human resources</a:t>
            </a:r>
          </a:p>
          <a:p>
            <a:r>
              <a:rPr lang="en-GB" b="1" dirty="0"/>
              <a:t>This is Unit 1 of the AQA </a:t>
            </a:r>
            <a:r>
              <a:rPr lang="en-GB" b="1"/>
              <a:t>GCSE Specification</a:t>
            </a:r>
            <a:endParaRPr lang="en-GB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C8F4F62-8A5A-154D-91F8-0BA17AD33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Business</a:t>
            </a:r>
          </a:p>
        </p:txBody>
      </p:sp>
    </p:spTree>
    <p:extLst>
      <p:ext uri="{BB962C8B-B14F-4D97-AF65-F5344CB8AC3E}">
        <p14:creationId xmlns:p14="http://schemas.microsoft.com/office/powerpoint/2010/main" val="2494636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41ED8-7FD5-3F94-BF81-967A680C7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A0E53A6-43C5-D09C-0B3C-5E4560CA4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 purpose of business activity, the role of business enterprise and entrepreneurship, and the dynamic nature of business. </a:t>
            </a:r>
          </a:p>
          <a:p>
            <a:r>
              <a:rPr lang="en-GB" dirty="0"/>
              <a:t>Students need to be aware of the </a:t>
            </a:r>
            <a:r>
              <a:rPr lang="en-GB" b="1" dirty="0"/>
              <a:t>impact business in the real world</a:t>
            </a:r>
            <a:r>
              <a:rPr lang="en-GB" dirty="0"/>
              <a:t> has on the four functional areas of business:</a:t>
            </a:r>
          </a:p>
          <a:p>
            <a:pPr lvl="1"/>
            <a:r>
              <a:rPr lang="en-GB" dirty="0"/>
              <a:t>Business operations</a:t>
            </a:r>
          </a:p>
          <a:p>
            <a:pPr lvl="1"/>
            <a:r>
              <a:rPr lang="en-GB" dirty="0"/>
              <a:t>Human resources</a:t>
            </a:r>
          </a:p>
          <a:p>
            <a:pPr lvl="1"/>
            <a:r>
              <a:rPr lang="en-GB" dirty="0"/>
              <a:t>Marketing</a:t>
            </a:r>
          </a:p>
          <a:p>
            <a:pPr lvl="1"/>
            <a:r>
              <a:rPr lang="en-GB" dirty="0"/>
              <a:t>Finance.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99DB00F-D08B-4B41-E077-96AC0B75B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Business in the real world</a:t>
            </a:r>
          </a:p>
        </p:txBody>
      </p:sp>
    </p:spTree>
    <p:extLst>
      <p:ext uri="{BB962C8B-B14F-4D97-AF65-F5344CB8AC3E}">
        <p14:creationId xmlns:p14="http://schemas.microsoft.com/office/powerpoint/2010/main" val="1538816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DF9DB-D73C-ED7A-6B32-9C1D42850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2132E5-288E-6B42-EE12-F25268190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 importance of external influences on business and how businesses change in response to these influences.</a:t>
            </a:r>
          </a:p>
          <a:p>
            <a:r>
              <a:rPr lang="en-GB" dirty="0"/>
              <a:t>Students need to be aware of the </a:t>
            </a:r>
            <a:r>
              <a:rPr lang="en-GB" b="1" dirty="0"/>
              <a:t>impact influences on business </a:t>
            </a:r>
            <a:r>
              <a:rPr lang="en-GB" dirty="0"/>
              <a:t>have on the four functional areas of business: </a:t>
            </a:r>
          </a:p>
          <a:p>
            <a:pPr lvl="1"/>
            <a:r>
              <a:rPr lang="en-GB" dirty="0"/>
              <a:t>business operations </a:t>
            </a:r>
          </a:p>
          <a:p>
            <a:pPr lvl="1"/>
            <a:r>
              <a:rPr lang="en-GB" dirty="0"/>
              <a:t>human resources </a:t>
            </a:r>
          </a:p>
          <a:p>
            <a:pPr lvl="1"/>
            <a:r>
              <a:rPr lang="en-GB" dirty="0"/>
              <a:t>marketing </a:t>
            </a:r>
          </a:p>
          <a:p>
            <a:pPr lvl="1"/>
            <a:r>
              <a:rPr lang="en-GB" dirty="0"/>
              <a:t>finance.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9BB4D29-C016-283D-357A-7AF90BD42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Influences on business</a:t>
            </a:r>
          </a:p>
        </p:txBody>
      </p:sp>
    </p:spTree>
    <p:extLst>
      <p:ext uri="{BB962C8B-B14F-4D97-AF65-F5344CB8AC3E}">
        <p14:creationId xmlns:p14="http://schemas.microsoft.com/office/powerpoint/2010/main" val="3003724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18ADDC-894D-5293-2D02-4779771B0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C7B7B9-12A4-429E-B10F-9F18CD331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Students should understand the interdependent nature of business operations, human resources, marketing and finance. </a:t>
            </a:r>
          </a:p>
          <a:p>
            <a:r>
              <a:rPr lang="en-GB" dirty="0"/>
              <a:t>Students should be able to give examples of how business objectives would be split into functional plans with clear links throughout. </a:t>
            </a:r>
          </a:p>
          <a:p>
            <a:r>
              <a:rPr lang="en-GB" dirty="0"/>
              <a:t>What business operations involve, their role within the production of goods and the provision of services, and how they influence business activity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FA1FFAD-0F71-D028-3A6E-46B86041D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Business operations</a:t>
            </a:r>
          </a:p>
        </p:txBody>
      </p:sp>
    </p:spTree>
    <p:extLst>
      <p:ext uri="{BB962C8B-B14F-4D97-AF65-F5344CB8AC3E}">
        <p14:creationId xmlns:p14="http://schemas.microsoft.com/office/powerpoint/2010/main" val="921540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8CEAC7-5298-B167-58F6-39F22F5BC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384339-581E-284C-C7B8-126EA009C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Students should understand the interdependent nature of business operations, human resources, marketing and finance. </a:t>
            </a:r>
          </a:p>
          <a:p>
            <a:r>
              <a:rPr lang="en-GB" dirty="0"/>
              <a:t>Students should be able to give examples of how business objectives would be split into functional plans with clear links throughout. </a:t>
            </a:r>
          </a:p>
          <a:p>
            <a:r>
              <a:rPr lang="en-GB" dirty="0"/>
              <a:t>The purpose of human resources, its role within business and how it influences business activity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66D6095-1E22-C1D1-B5BC-BDA92D3ED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Human resources</a:t>
            </a:r>
          </a:p>
        </p:txBody>
      </p:sp>
    </p:spTree>
    <p:extLst>
      <p:ext uri="{BB962C8B-B14F-4D97-AF65-F5344CB8AC3E}">
        <p14:creationId xmlns:p14="http://schemas.microsoft.com/office/powerpoint/2010/main" val="2964285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938DC-0928-A707-5F93-8E65E4B0E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4E70B68-7FE1-5CA4-9578-3F4FC354C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Seneca: it has the </a:t>
            </a:r>
            <a:r>
              <a:rPr lang="en-GB" b="1" dirty="0"/>
              <a:t>AQA GCSE </a:t>
            </a:r>
            <a:r>
              <a:rPr lang="en-GB" dirty="0"/>
              <a:t>specification on it. Students can work through at their own pace following the specs. </a:t>
            </a:r>
            <a:r>
              <a:rPr lang="en-GB" b="1" dirty="0"/>
              <a:t>Many students will already have an account</a:t>
            </a:r>
          </a:p>
          <a:p>
            <a:r>
              <a:rPr lang="en-GB" dirty="0"/>
              <a:t>Quizizz / </a:t>
            </a:r>
            <a:r>
              <a:rPr lang="en-GB" dirty="0" err="1"/>
              <a:t>Wayground</a:t>
            </a:r>
            <a:r>
              <a:rPr lang="en-GB" dirty="0"/>
              <a:t>: can be good for learning the terminology and more in-depth questions.</a:t>
            </a:r>
          </a:p>
          <a:p>
            <a:r>
              <a:rPr lang="en-GB" dirty="0"/>
              <a:t>Quizlet: Flashcards can be good for learning the terminology.</a:t>
            </a:r>
          </a:p>
          <a:p>
            <a:r>
              <a:rPr lang="en-GB" dirty="0"/>
              <a:t>YouTube: </a:t>
            </a:r>
            <a:r>
              <a:rPr lang="en-GB" b="1" dirty="0"/>
              <a:t>Just make sure students follow the AQA specs</a:t>
            </a:r>
          </a:p>
          <a:p>
            <a:r>
              <a:rPr lang="en-GB" dirty="0"/>
              <a:t>Lots of other resources online available.</a:t>
            </a:r>
          </a:p>
          <a:p>
            <a:r>
              <a:rPr lang="en-GB" dirty="0"/>
              <a:t>If you would like some Past Papers please ask, and I will have them printed ready for tomorrow.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CCDCA2-114B-4EA6-7CD7-F67251713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Business: resources</a:t>
            </a:r>
          </a:p>
        </p:txBody>
      </p:sp>
    </p:spTree>
    <p:extLst>
      <p:ext uri="{BB962C8B-B14F-4D97-AF65-F5344CB8AC3E}">
        <p14:creationId xmlns:p14="http://schemas.microsoft.com/office/powerpoint/2010/main" val="2769283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CA3E4-9B93-F113-1E47-F28E58122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02DD86-719E-1709-4530-5B0BA2CE8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dirty="0"/>
              <a:t>Exam Board = OCR</a:t>
            </a:r>
          </a:p>
          <a:p>
            <a:r>
              <a:rPr lang="en-GB" b="1" dirty="0"/>
              <a:t>Duration is 1 hour 30 minutes as per the normal exam</a:t>
            </a:r>
          </a:p>
          <a:p>
            <a:r>
              <a:rPr lang="en-GB" b="1" dirty="0"/>
              <a:t>However: </a:t>
            </a:r>
            <a:r>
              <a:rPr lang="en-GB" dirty="0"/>
              <a:t>the year </a:t>
            </a:r>
            <a:r>
              <a:rPr lang="en-GB" b="1" dirty="0"/>
              <a:t>10 PPE Paper </a:t>
            </a:r>
            <a:r>
              <a:rPr lang="en-GB" dirty="0"/>
              <a:t>will cover the following topics:</a:t>
            </a:r>
          </a:p>
          <a:p>
            <a:pPr lvl="1"/>
            <a:r>
              <a:rPr lang="en-GB" dirty="0"/>
              <a:t>The CPU</a:t>
            </a:r>
          </a:p>
          <a:p>
            <a:pPr lvl="1"/>
            <a:r>
              <a:rPr lang="en-GB" dirty="0"/>
              <a:t>Secondary Storage</a:t>
            </a:r>
          </a:p>
          <a:p>
            <a:pPr lvl="1"/>
            <a:r>
              <a:rPr lang="en-GB" dirty="0"/>
              <a:t>Primary Memory</a:t>
            </a:r>
          </a:p>
          <a:p>
            <a:pPr lvl="1"/>
            <a:r>
              <a:rPr lang="en-GB" dirty="0"/>
              <a:t>Networking</a:t>
            </a:r>
          </a:p>
          <a:p>
            <a:pPr lvl="1"/>
            <a:r>
              <a:rPr lang="en-GB" b="1" dirty="0"/>
              <a:t>Python</a:t>
            </a:r>
          </a:p>
          <a:p>
            <a:r>
              <a:rPr lang="en-GB" b="1" dirty="0"/>
              <a:t>This is a mixture of Unit 1 and Unit 2.</a:t>
            </a:r>
          </a:p>
          <a:p>
            <a:r>
              <a:rPr lang="en-GB" b="1" dirty="0"/>
              <a:t>This is because we need to upskill students with Python as much as possible this year.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CA7980E-50A2-0AC1-C78C-E29D6413B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Computer Science</a:t>
            </a:r>
          </a:p>
        </p:txBody>
      </p:sp>
    </p:spTree>
    <p:extLst>
      <p:ext uri="{BB962C8B-B14F-4D97-AF65-F5344CB8AC3E}">
        <p14:creationId xmlns:p14="http://schemas.microsoft.com/office/powerpoint/2010/main" val="39720877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5_Millthorpe Templat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2de91df-ddbf-4881-8c60-ad4e34f0985e" xsi:nil="true"/>
    <lcf76f155ced4ddcb4097134ff3c332f xmlns="ecf8f4a1-8e1d-4bbb-9315-1096f78c636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4897EF6B13724DA97BF9481C0E1C86" ma:contentTypeVersion="12" ma:contentTypeDescription="Create a new document." ma:contentTypeScope="" ma:versionID="d440993c0124778567016cac028da238">
  <xsd:schema xmlns:xsd="http://www.w3.org/2001/XMLSchema" xmlns:xs="http://www.w3.org/2001/XMLSchema" xmlns:p="http://schemas.microsoft.com/office/2006/metadata/properties" xmlns:ns2="ecf8f4a1-8e1d-4bbb-9315-1096f78c636c" xmlns:ns3="22de91df-ddbf-4881-8c60-ad4e34f0985e" targetNamespace="http://schemas.microsoft.com/office/2006/metadata/properties" ma:root="true" ma:fieldsID="fe8e12482332d7884a2893f2d883e3b7" ns2:_="" ns3:_="">
    <xsd:import namespace="ecf8f4a1-8e1d-4bbb-9315-1096f78c636c"/>
    <xsd:import namespace="22de91df-ddbf-4881-8c60-ad4e34f098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f8f4a1-8e1d-4bbb-9315-1096f78c63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d192491-0356-4cac-a64e-e6bdc7f075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de91df-ddbf-4881-8c60-ad4e34f0985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c1cd5e7-c7b9-494b-8a5a-e0cda7c4d369}" ma:internalName="TaxCatchAll" ma:showField="CatchAllData" ma:web="22de91df-ddbf-4881-8c60-ad4e34f098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7D4E48-9932-4285-960D-8540A8BBF7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D65210-9640-485C-B875-6B2085F31731}">
  <ds:schemaRefs>
    <ds:schemaRef ds:uri="http://schemas.microsoft.com/office/2006/metadata/properties"/>
    <ds:schemaRef ds:uri="http://schemas.microsoft.com/office/infopath/2007/PartnerControls"/>
    <ds:schemaRef ds:uri="22de91df-ddbf-4881-8c60-ad4e34f0985e"/>
    <ds:schemaRef ds:uri="ecf8f4a1-8e1d-4bbb-9315-1096f78c636c"/>
  </ds:schemaRefs>
</ds:datastoreItem>
</file>

<file path=customXml/itemProps3.xml><?xml version="1.0" encoding="utf-8"?>
<ds:datastoreItem xmlns:ds="http://schemas.openxmlformats.org/officeDocument/2006/customXml" ds:itemID="{337207B0-9382-401B-A4A6-78E746D06B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f8f4a1-8e1d-4bbb-9315-1096f78c636c"/>
    <ds:schemaRef ds:uri="22de91df-ddbf-4881-8c60-ad4e34f098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954</Words>
  <Application>Microsoft Office PowerPoint</Application>
  <PresentationFormat>On-screen Show (4:3)</PresentationFormat>
  <Paragraphs>113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Consolas</vt:lpstr>
      <vt:lpstr>Corbel</vt:lpstr>
      <vt:lpstr>Wingdings</vt:lpstr>
      <vt:lpstr>Wingdings 2</vt:lpstr>
      <vt:lpstr>5_Millthorpe Template</vt:lpstr>
      <vt:lpstr>Business &amp; Computing</vt:lpstr>
      <vt:lpstr>Both subjects</vt:lpstr>
      <vt:lpstr>Business</vt:lpstr>
      <vt:lpstr>Business in the real world</vt:lpstr>
      <vt:lpstr>Influences on business</vt:lpstr>
      <vt:lpstr>Business operations</vt:lpstr>
      <vt:lpstr>Human resources</vt:lpstr>
      <vt:lpstr>Business: resources</vt:lpstr>
      <vt:lpstr>Computer Science</vt:lpstr>
      <vt:lpstr>CPU</vt:lpstr>
      <vt:lpstr>The need for primary storage</vt:lpstr>
      <vt:lpstr>The need for secondary storage</vt:lpstr>
      <vt:lpstr>Types of network</vt:lpstr>
      <vt:lpstr>Python Programming</vt:lpstr>
      <vt:lpstr>CS: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Starter: Make a decision!</dc:title>
  <dc:creator>Andrew Ward</dc:creator>
  <cp:lastModifiedBy>Andrew Ward</cp:lastModifiedBy>
  <cp:revision>2</cp:revision>
  <dcterms:created xsi:type="dcterms:W3CDTF">2017-08-09T08:40:35Z</dcterms:created>
  <dcterms:modified xsi:type="dcterms:W3CDTF">2026-05-05T14:32:18Z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0x010100614897EF6B13724DA97BF9481C0E1C86</vt:lpwstr>
  </property>
  <property fmtid="{D5CDD505-2E9C-101B-9397-08002B2CF9AE}" pid="3" name="MediaServiceImageTags">
    <vt:lpwstr/>
  </property>
</Properties>
</file>